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237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3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4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25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6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804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132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41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658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8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68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E49E5-2212-403A-805E-DBDDF8347DC0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51B04-477E-424C-AD7B-6AD2BA605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598122"/>
              </p:ext>
            </p:extLst>
          </p:nvPr>
        </p:nvGraphicFramePr>
        <p:xfrm>
          <a:off x="267631" y="111515"/>
          <a:ext cx="11619565" cy="6501159"/>
        </p:xfrm>
        <a:graphic>
          <a:graphicData uri="http://schemas.openxmlformats.org/drawingml/2006/table">
            <a:tbl>
              <a:tblPr/>
              <a:tblGrid>
                <a:gridCol w="1778839"/>
                <a:gridCol w="1093414"/>
                <a:gridCol w="1093414"/>
                <a:gridCol w="1093414"/>
                <a:gridCol w="1093414"/>
                <a:gridCol w="1093414"/>
                <a:gridCol w="1093414"/>
                <a:gridCol w="1093414"/>
                <a:gridCol w="1093414"/>
                <a:gridCol w="1093414"/>
              </a:tblGrid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D3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Variable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n=17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n=269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n=31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Demographics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Age, yr, mean±SD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46.7±12.6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48.5±12.2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46.9±12.5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48.0±13.4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0.699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46.8±12.5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48.5±13.0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0.469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Male,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88.2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0.028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90.9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90.3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BMI,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0.026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0.035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0.264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77.9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78.5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55.0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77.4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67.9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 ≥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45.0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7295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Etiology of SAP,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0.306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0.327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0.357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Biliary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70.6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68.2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64.5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Hyperlipidemia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27.3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Alcoholic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Idiopathic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Comorbidities,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t"/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Hypertension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0.125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27.5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0.181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0.075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DM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0.733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0.248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19.4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0.561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Biliary tract disease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0.444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0.96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45.2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Fatty liver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35.3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0.488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0.788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44.7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0.528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Smoking,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52.9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0.311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0.225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0.061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4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Drinking,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0.19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0.038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0.003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11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017788"/>
              </p:ext>
            </p:extLst>
          </p:nvPr>
        </p:nvGraphicFramePr>
        <p:xfrm>
          <a:off x="345688" y="100356"/>
          <a:ext cx="11296187" cy="6612676"/>
        </p:xfrm>
        <a:graphic>
          <a:graphicData uri="http://schemas.openxmlformats.org/drawingml/2006/table">
            <a:tbl>
              <a:tblPr/>
              <a:tblGrid>
                <a:gridCol w="2409557"/>
                <a:gridCol w="1481105"/>
                <a:gridCol w="1481105"/>
                <a:gridCol w="1481105"/>
                <a:gridCol w="1481105"/>
                <a:gridCol w="1481105"/>
                <a:gridCol w="1481105"/>
              </a:tblGrid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D7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Variable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6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n=251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n=42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n=239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n=54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Demographics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Age, yr, mean±SD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46.9±12.7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47.3±11.6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0.865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46.7±12.6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48.3±12.2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0.382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Male,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90.5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88.9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BMI,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0.098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0.141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78.2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65.8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78.2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68.1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 ≥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34.2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7935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Etiology of SAP,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0.769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0.674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Biliary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57.4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Hyperlipidemia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33.3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33.3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Alcoholic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Idiopathic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Comorbidities,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Hypertension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0.129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0.057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DM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0.256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0.542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Biliary tract disease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51.0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0.207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0.603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Fatty liver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0.612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44.4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0.814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Smoking,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39.0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0.006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38.5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0.005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666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Drinking, n(%)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30.7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57.1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28.9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59.3</a:t>
                      </a:r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174" marR="6174" marT="61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4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734</Words>
  <Application>Microsoft Office PowerPoint</Application>
  <PresentationFormat>宽屏</PresentationFormat>
  <Paragraphs>262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Think</dc:creator>
  <cp:lastModifiedBy>Think</cp:lastModifiedBy>
  <cp:revision>1</cp:revision>
  <dcterms:created xsi:type="dcterms:W3CDTF">2020-03-11T03:24:59Z</dcterms:created>
  <dcterms:modified xsi:type="dcterms:W3CDTF">2020-03-11T03:25:17Z</dcterms:modified>
</cp:coreProperties>
</file>